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6" r:id="rId3"/>
    <p:sldId id="267" r:id="rId4"/>
    <p:sldId id="268" r:id="rId5"/>
    <p:sldId id="269" r:id="rId6"/>
    <p:sldId id="270" r:id="rId7"/>
    <p:sldId id="272" r:id="rId8"/>
    <p:sldId id="271" r:id="rId9"/>
    <p:sldId id="273" r:id="rId10"/>
    <p:sldId id="274" r:id="rId11"/>
    <p:sldId id="275" r:id="rId12"/>
    <p:sldId id="276" r:id="rId13"/>
    <p:sldId id="265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5/8/2020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12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5/8/2020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790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5/8/2020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077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5/8/2020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4396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5/8/2020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313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5/8/2020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506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5/8/2020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803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5/8/2020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51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5/8/2020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256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5/8/2020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50399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5/8/2020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379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EE1A4F-84B0-4075-941C-245E85250EFE}" type="datetimeFigureOut">
              <a:rPr lang="en-US" smtClean="0"/>
              <a:t>5/8/2020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573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6188" y="357727"/>
            <a:ext cx="9623636" cy="617559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36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US" sz="3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English for Telephoning</a:t>
            </a:r>
            <a:endParaRPr lang="en-US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sz="1000" dirty="0"/>
          </a:p>
          <a:p>
            <a:pPr marL="0" indent="0">
              <a:buNone/>
            </a:pPr>
            <a:r>
              <a:rPr lang="en-US" dirty="0"/>
              <a:t>Class: 18C1-NNA1</a:t>
            </a:r>
          </a:p>
          <a:p>
            <a:pPr marL="0" indent="0">
              <a:buNone/>
            </a:pPr>
            <a:r>
              <a:rPr lang="en-US" dirty="0"/>
              <a:t>Time: </a:t>
            </a:r>
            <a:r>
              <a:rPr lang="vi-VN" dirty="0"/>
              <a:t>14.10 – 15.40 on</a:t>
            </a: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dirty="0"/>
              <a:t>Lecturer: Ms. Nguyen </a:t>
            </a:r>
            <a:r>
              <a:rPr lang="en-US" dirty="0" err="1"/>
              <a:t>Thi</a:t>
            </a:r>
            <a:r>
              <a:rPr lang="en-US" dirty="0"/>
              <a:t>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/>
              <a:t>Tu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Faculty of Foreign Languages</a:t>
            </a:r>
          </a:p>
          <a:p>
            <a:pPr marL="0" indent="0">
              <a:buNone/>
            </a:pPr>
            <a:r>
              <a:rPr lang="en-US" dirty="0"/>
              <a:t>Ly </a:t>
            </a:r>
            <a:r>
              <a:rPr lang="en-US" dirty="0" err="1"/>
              <a:t>Tu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College of Ho Chi Minh City</a:t>
            </a:r>
          </a:p>
          <a:p>
            <a:pPr marL="0" indent="0">
              <a:buNone/>
            </a:pPr>
            <a:r>
              <a:rPr lang="en-US" b="1" u="sng" dirty="0">
                <a:solidFill>
                  <a:srgbClr val="FF0000"/>
                </a:solidFill>
              </a:rPr>
              <a:t>Unit 3:</a:t>
            </a:r>
            <a:r>
              <a:rPr lang="en-US" b="1" dirty="0">
                <a:solidFill>
                  <a:srgbClr val="FF0000"/>
                </a:solidFill>
              </a:rPr>
              <a:t> Let me get back to you on that</a:t>
            </a:r>
            <a:endParaRPr lang="en-US" dirty="0"/>
          </a:p>
        </p:txBody>
      </p:sp>
      <p:pic>
        <p:nvPicPr>
          <p:cNvPr id="1026" name="Picture 2" descr="Cao đẳng Lý Tự Trọng TP.HCM - Home | Face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9824" y="-4015"/>
            <a:ext cx="1877587" cy="1877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04165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4666" y="470264"/>
            <a:ext cx="8105775" cy="838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9637" y="1501823"/>
            <a:ext cx="10372725" cy="442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3632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004" y="715977"/>
            <a:ext cx="11457991" cy="2212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7437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123" y="681037"/>
            <a:ext cx="11475795" cy="4633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6625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812" y="368887"/>
            <a:ext cx="10620375" cy="26193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6770" y="3201893"/>
            <a:ext cx="9896475" cy="2962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7270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892" y="365125"/>
            <a:ext cx="11023180" cy="5982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1757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896" y="395288"/>
            <a:ext cx="11204233" cy="2798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6931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414" y="365125"/>
            <a:ext cx="11499172" cy="4405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2678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65125"/>
            <a:ext cx="10868025" cy="4772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8299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293" y="365125"/>
            <a:ext cx="11049414" cy="3567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8163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049" y="365125"/>
            <a:ext cx="11503303" cy="3531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8918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Referring to previous communication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39636" y="1472927"/>
            <a:ext cx="10054521" cy="5032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7292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1609" y="193715"/>
            <a:ext cx="9843052" cy="4179502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endParaRPr lang="vi-VN" b="1" u="sng" dirty="0"/>
          </a:p>
          <a:p>
            <a:pPr marL="0" indent="0">
              <a:buNone/>
            </a:pPr>
            <a:r>
              <a:rPr lang="en-US" sz="4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Homework: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 these two periods you have to </a:t>
            </a:r>
            <a:r>
              <a:rPr lang="vi-VN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remember Useful Phrases; </a:t>
            </a:r>
            <a:endParaRPr lang="en-GB" sz="5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exercises in the part 6 </a:t>
            </a:r>
            <a:r>
              <a:rPr lang="vi-VN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and</a:t>
            </a:r>
            <a:r>
              <a:rPr lang="en-US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read</a:t>
            </a:r>
            <a:r>
              <a:rPr lang="vi-VN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‘referring to previous communication’</a:t>
            </a:r>
            <a:endParaRPr lang="vi-VN" sz="5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vi-VN" sz="5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vi-VN" sz="51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 for unit </a:t>
            </a:r>
            <a:r>
              <a:rPr lang="en-US" sz="51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3: (cont.) </a:t>
            </a:r>
            <a:r>
              <a:rPr lang="en-US" sz="5400" b="1" dirty="0">
                <a:solidFill>
                  <a:srgbClr val="FF0000"/>
                </a:solidFill>
              </a:rPr>
              <a:t>Let me get back to you on that</a:t>
            </a:r>
            <a:endParaRPr lang="en-US" sz="5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 descr="Cao đẳng Lý Tự Trọng TP.HCM - Home | Face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0822" y="180463"/>
            <a:ext cx="1631909" cy="1631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53345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513</TotalTime>
  <Words>92</Words>
  <Application>Microsoft Office PowerPoint</Application>
  <PresentationFormat>Widescreen</PresentationFormat>
  <Paragraphs>18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Referring to previous communication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1: Shall I put you through?</dc:title>
  <dc:creator>Admin</dc:creator>
  <cp:lastModifiedBy>Ha Nguyen</cp:lastModifiedBy>
  <cp:revision>61</cp:revision>
  <dcterms:created xsi:type="dcterms:W3CDTF">2020-03-27T13:41:19Z</dcterms:created>
  <dcterms:modified xsi:type="dcterms:W3CDTF">2020-05-07T17:37:21Z</dcterms:modified>
</cp:coreProperties>
</file>